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74" r:id="rId8"/>
    <p:sldId id="259" r:id="rId9"/>
    <p:sldId id="270" r:id="rId10"/>
    <p:sldId id="263" r:id="rId11"/>
    <p:sldId id="268" r:id="rId12"/>
    <p:sldId id="271" r:id="rId13"/>
    <p:sldId id="272" r:id="rId14"/>
    <p:sldId id="273" r:id="rId15"/>
    <p:sldId id="260" r:id="rId16"/>
    <p:sldId id="267" r:id="rId17"/>
    <p:sldId id="262" r:id="rId18"/>
    <p:sldId id="275" r:id="rId19"/>
    <p:sldId id="26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>
      <p:cViewPr varScale="1">
        <p:scale>
          <a:sx n="122" d="100"/>
          <a:sy n="122" d="100"/>
        </p:scale>
        <p:origin x="401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google.fr/url?sa=i&amp;rct=j&amp;q=&amp;esrc=s&amp;source=images&amp;cd=&amp;cad=rja&amp;uact=8&amp;ved=0ahUKEwjvoeq-i9HSAhUBVRQKHS9uBqIQjRwIBw&amp;url=http://www.expocleosaty.com/&amp;psig=AFQjCNFf1QOOvyQyvAa5j6V63MNh2tAfhQ&amp;ust=1489412221136696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36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25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91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6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81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41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58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ésultat de recherche d'images pour &quot;taches peinture&quot;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48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8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3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98CA-8475-4110-B061-538CB421C78C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3BAE-EFE9-4138-80F3-939AE225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24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url?sa=i&amp;rct=j&amp;q=&amp;esrc=s&amp;source=images&amp;cd=&amp;cad=rja&amp;uact=8&amp;ved=0ahUKEwiWsrjakNHSAhXF8RQKHTHtBvYQjRwIBw&amp;url=http://www.education-aux-medias.ac-versailles.fr/lettre-emi-versailles-janvier-2016&amp;bvm=bv.149397726,d.ZGg&amp;psig=AFQjCNGLj_G8aNWrk79yTnwxKazrCP5e3w&amp;ust=1489413716847707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google.fr/url?sa=i&amp;rct=j&amp;q=&amp;esrc=s&amp;source=images&amp;cd=&amp;cad=rja&amp;uact=8&amp;ved=0ahUKEwjfzZCJi9HSAhUEuRQKHWgyBzgQjRwIBw&amp;url=http://www.renders-graphiques.fr/galerie/Autres-Inconnu-12-autre/taches-de-peinture-c-74819.htm&amp;psig=AFQjCNFf1QOOvyQyvAa5j6V63MNh2tAfhQ&amp;ust=148941222113669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fr/url?sa=i&amp;rct=j&amp;q=&amp;esrc=s&amp;source=images&amp;cd=&amp;cad=rja&amp;uact=8&amp;ved=0ahUKEwj14p-4kNHSAhUG0xQKHa2fB1UQjRwIBw&amp;url=http://www.lyc-hoche-versailles.ac-versailles.fr/&amp;bvm=bv.149397726,d.ZGg&amp;psig=AFQjCNH8M0oW-YUZK-hEF83Ip42U0xOETg&amp;ust=1489413667119566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google.fr/url?sa=i&amp;rct=j&amp;q=&amp;esrc=s&amp;source=images&amp;cd=&amp;cad=rja&amp;uact=8&amp;ved=0ahUKEwj2hPiakNHSAhVIWxQKHSPZAwQQjRwIBw&amp;url=http://www.lycee-louis-armand-eaubonne.fr/&amp;psig=AFQjCNFfoQyAytQCcYCgd7A1iFOP5VIU2Q&amp;ust=1489413606321281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gif"/><Relationship Id="rId7" Type="http://schemas.openxmlformats.org/officeDocument/2006/relationships/hyperlink" Target="https://www.google.fr/url?sa=i&amp;rct=j&amp;q=&amp;esrc=s&amp;source=images&amp;cd=&amp;cad=rja&amp;uact=8&amp;ved=0ahUKEwihg52Vn9HSAhVCaxQKHWqbDNoQjRwIBw&amp;url=http://zezete2.centerblog.net/39058-peinture-pinceaux-articles-d-ecoles&amp;bvm=bv.149397726,d.ZGg&amp;psig=AFQjCNFsPEFbymzHzVDFRylCyfwdlRuseQ&amp;ust=1489417437775367" TargetMode="External"/><Relationship Id="rId2" Type="http://schemas.openxmlformats.org/officeDocument/2006/relationships/hyperlink" Target="https://www.google.fr/url?sa=i&amp;rct=j&amp;q=&amp;esrc=s&amp;source=images&amp;cd=&amp;cad=rja&amp;uact=8&amp;ved=0ahUKEwiama2kpNHSAhXJbRQKHV9zCswQjRwIBw&amp;url=http://www.lycee-terrasson.com/lastminute.html&amp;bvm=bv.149397726,d.ZGg&amp;psig=AFQjCNHTER5CZzvl4vmZ7W0gJRkFZ9HOjw&amp;ust=148941898430252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microsoft.com/office/2007/relationships/hdphoto" Target="../media/hdphoto9.wdp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hyperlink" Target="https://www.google.fr/url?sa=i&amp;rct=j&amp;q=&amp;esrc=s&amp;source=images&amp;cd=&amp;cad=rja&amp;uact=8&amp;ved=0ahUKEwiama2kpNHSAhXJbRQKHV9zCswQjRwIBw&amp;url=http://www.lycee-terrasson.com/lastminute.html&amp;bvm=bv.149397726,d.ZGg&amp;psig=AFQjCNHTER5CZzvl4vmZ7W0gJRkFZ9HOjw&amp;ust=1489418984302527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fr/url?sa=i&amp;rct=j&amp;q=&amp;esrc=s&amp;source=images&amp;cd=&amp;cad=rja&amp;uact=8&amp;ved=0ahUKEwjrotKyndHSAhUG6RQKHTU_CBsQjRwIBw&amp;url=https://www.undecesquatre.com/&amp;bvm=bv.149397726,d.ZGg&amp;psig=AFQjCNH6f1PIrP29LHJgsY8hfP6S0K5UMw&amp;ust=1489416821633289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microsoft.com/office/2007/relationships/hdphoto" Target="../media/hdphoto1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hyperlink" Target="https://www.google.fr/url?sa=i&amp;rct=j&amp;q=&amp;esrc=s&amp;source=images&amp;cd=&amp;cad=rja&amp;uact=8&amp;ved=0ahUKEwihg52Vn9HSAhVCaxQKHWqbDNoQjRwIBw&amp;url=http://zezete2.centerblog.net/39058-peinture-pinceaux-articles-d-ecoles&amp;bvm=bv.149397726,d.ZGg&amp;psig=AFQjCNFsPEFbymzHzVDFRylCyfwdlRuseQ&amp;ust=1489417437775367" TargetMode="External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hyperlink" Target="https://www.google.fr/url?sa=i&amp;rct=j&amp;q=&amp;esrc=s&amp;source=images&amp;cd=&amp;cad=rja&amp;uact=8&amp;ved=0ahUKEwiama2kpNHSAhXJbRQKHV9zCswQjRwIBw&amp;url=http://www.lycee-terrasson.com/lastminute.html&amp;bvm=bv.149397726,d.ZGg&amp;psig=AFQjCNHTER5CZzvl4vmZ7W0gJRkFZ9HOjw&amp;ust=1489418984302527" TargetMode="External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fr/url?sa=i&amp;rct=j&amp;q=&amp;esrc=s&amp;source=images&amp;cd=&amp;cad=rja&amp;uact=8&amp;ved=0ahUKEwjfzZCJi9HSAhUEuRQKHWgyBzgQjRwIBw&amp;url=http://www.renders-graphiques.fr/galerie/Autres-Inconnu-12-autre/taches-de-peinture-c-74819.htm&amp;psig=AFQjCNFf1QOOvyQyvAa5j6V63MNh2tAfhQ&amp;ust=148941222113669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gif"/><Relationship Id="rId7" Type="http://schemas.openxmlformats.org/officeDocument/2006/relationships/image" Target="../media/image12.png"/><Relationship Id="rId2" Type="http://schemas.openxmlformats.org/officeDocument/2006/relationships/hyperlink" Target="https://www.google.fr/url?sa=i&amp;rct=j&amp;q=&amp;esrc=s&amp;source=images&amp;cd=&amp;cad=rja&amp;uact=8&amp;ved=0ahUKEwjvoeq-i9HSAhUBVRQKHS9uBqIQjRwIBw&amp;url=http://www.expocleosaty.com/&amp;psig=AFQjCNFf1QOOvyQyvAa5j6V63MNh2tAfhQ&amp;ust=1489412221136696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hyperlink" Target="https://www.google.fr/url?sa=i&amp;rct=j&amp;q=&amp;esrc=s&amp;source=images&amp;cd=&amp;cad=rja&amp;uact=8&amp;ved=0ahUKEwjrotKyndHSAhUG6RQKHTU_CBsQjRwIBw&amp;url=https://www.undecesquatre.com/&amp;bvm=bv.149397726,d.ZGg&amp;psig=AFQjCNH6f1PIrP29LHJgsY8hfP6S0K5UMw&amp;ust=148941682163328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ihg52Vn9HSAhVCaxQKHWqbDNoQjRwIBw&amp;url=http://zezete2.centerblog.net/39058-peinture-pinceaux-articles-d-ecoles&amp;bvm=bv.149397726,d.ZGg&amp;psig=AFQjCNFsPEFbymzHzVDFRylCyfwdlRuseQ&amp;ust=1489417437775367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fr/url?sa=i&amp;rct=j&amp;q=&amp;esrc=s&amp;source=images&amp;cd=&amp;cad=rja&amp;uact=8&amp;ved=0ahUKEwiama2kpNHSAhXJbRQKHV9zCswQjRwIBw&amp;url=http://www.lycee-terrasson.com/lastminute.html&amp;bvm=bv.149397726,d.ZGg&amp;psig=AFQjCNHTER5CZzvl4vmZ7W0gJRkFZ9HOjw&amp;ust=1489418984302527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jrotKyndHSAhUG6RQKHTU_CBsQjRwIBw&amp;url=https://www.undecesquatre.com/&amp;bvm=bv.149397726,d.ZGg&amp;psig=AFQjCNH6f1PIrP29LHJgsY8hfP6S0K5UMw&amp;ust=1489416821633289" TargetMode="External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 de recherche d'images pour &quot;taches peintur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177" y="915727"/>
            <a:ext cx="676574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895079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 open, </a:t>
            </a:r>
            <a:r>
              <a:rPr lang="fr-FR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</a:t>
            </a: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pedagogy</a:t>
            </a:r>
            <a:endParaRPr lang="fr-F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Résultat de recherche d'images pour &quot;lycée louis armand eaubon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86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ésultat de recherche d'images pour &quot;ac versailles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809" y="5517232"/>
            <a:ext cx="1781204" cy="12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ésultat de recherche d'images pour &quot;dane versailles&quot;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9" y="5430398"/>
            <a:ext cx="1440160" cy="119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4428"/>
            <a:ext cx="377295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62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Résultat de recherche d'images pour &quot;tache peinture bleu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4933" y="3331005"/>
            <a:ext cx="4962877" cy="49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591" y="1342787"/>
            <a:ext cx="451740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Recenter</a:t>
            </a:r>
            <a:endParaRPr lang="fr-FR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241" y="4740841"/>
            <a:ext cx="6342868" cy="2085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11971" y="5368230"/>
            <a:ext cx="222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On </a:t>
            </a:r>
            <a:r>
              <a:rPr lang="fr-FR" sz="2400" b="1" dirty="0" err="1">
                <a:solidFill>
                  <a:schemeClr val="bg1"/>
                </a:solidFill>
              </a:rPr>
              <a:t>one’s</a:t>
            </a:r>
            <a:r>
              <a:rPr lang="fr-FR" sz="2400" b="1" dirty="0">
                <a:solidFill>
                  <a:schemeClr val="bg1"/>
                </a:solidFill>
              </a:rPr>
              <a:t> goals</a:t>
            </a:r>
          </a:p>
        </p:txBody>
      </p:sp>
      <p:pic>
        <p:nvPicPr>
          <p:cNvPr id="5128" name="Picture 8" descr="Résultat de recherche d'images pour &quot;trait de peintur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136" y="3904010"/>
            <a:ext cx="2800352" cy="22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8082" y="4079245"/>
            <a:ext cx="27343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/>
              <a:t>On </a:t>
            </a:r>
            <a:r>
              <a:rPr lang="fr-FR" sz="2600" b="1" dirty="0" err="1"/>
              <a:t>one’s</a:t>
            </a:r>
            <a:r>
              <a:rPr lang="fr-FR" sz="2600" b="1" dirty="0"/>
              <a:t> </a:t>
            </a:r>
            <a:r>
              <a:rPr lang="fr-FR" sz="2600" b="1" dirty="0" err="1"/>
              <a:t>abilities</a:t>
            </a:r>
            <a:endParaRPr lang="fr-FR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2577">
            <a:off x="194041" y="1678649"/>
            <a:ext cx="5174500" cy="3215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1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701" y="1317604"/>
            <a:ext cx="5811866" cy="471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Résultat de recherche d'images pour &quot;tache peinture bleu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277772"/>
            <a:ext cx="5760640" cy="57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156359"/>
            <a:ext cx="3643113" cy="351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ésultat de recherche d'images pour &quot;flèche peinture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2644" y="4669587"/>
            <a:ext cx="1033192" cy="12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-1623" y="5928310"/>
            <a:ext cx="2212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>
                <a:solidFill>
                  <a:srgbClr val="7030A0"/>
                </a:solidFill>
              </a:rPr>
              <a:t>Adapted</a:t>
            </a:r>
            <a:r>
              <a:rPr lang="fr-FR" sz="2600" b="1" dirty="0">
                <a:solidFill>
                  <a:srgbClr val="7030A0"/>
                </a:solidFill>
              </a:rPr>
              <a:t> exercices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95674" y="2132856"/>
            <a:ext cx="3111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>
                <a:solidFill>
                  <a:schemeClr val="bg1"/>
                </a:solidFill>
              </a:rPr>
              <a:t>Personal</a:t>
            </a:r>
            <a:r>
              <a:rPr lang="fr-FR" sz="2600" b="1" dirty="0">
                <a:solidFill>
                  <a:schemeClr val="bg1"/>
                </a:solidFill>
              </a:rPr>
              <a:t> background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Personalize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73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364921"/>
            <a:ext cx="5472608" cy="5499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74624">
            <a:off x="4274431" y="1967502"/>
            <a:ext cx="5964522" cy="335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65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Help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6" y="1642036"/>
            <a:ext cx="5924806" cy="2002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46335">
            <a:off x="4492974" y="1444299"/>
            <a:ext cx="5907115" cy="332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6" y="3879200"/>
            <a:ext cx="5968821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8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Extend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55" y="1363869"/>
            <a:ext cx="7715250" cy="547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rot="21002004">
            <a:off x="385015" y="3617271"/>
            <a:ext cx="25077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>
                <a:solidFill>
                  <a:schemeClr val="accent6">
                    <a:lumMod val="75000"/>
                  </a:schemeClr>
                </a:solidFill>
              </a:rPr>
              <a:t>Enrich</a:t>
            </a:r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 classes </a:t>
            </a:r>
            <a:r>
              <a:rPr lang="fr-FR" sz="2600" b="1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 digital </a:t>
            </a:r>
            <a:r>
              <a:rPr lang="fr-FR" sz="2600" b="1" dirty="0" err="1">
                <a:solidFill>
                  <a:schemeClr val="accent6">
                    <a:lumMod val="75000"/>
                  </a:schemeClr>
                </a:solidFill>
              </a:rPr>
              <a:t>resources</a:t>
            </a:r>
            <a:endParaRPr lang="fr-FR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0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Invent</a:t>
            </a:r>
            <a:r>
              <a:rPr lang="fr-FR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5868144" cy="3952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6416">
            <a:off x="-54172" y="1518199"/>
            <a:ext cx="4690388" cy="263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4499992" y="2587255"/>
            <a:ext cx="41664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7030A0"/>
                </a:solidFill>
              </a:rPr>
              <a:t>New </a:t>
            </a:r>
            <a:r>
              <a:rPr lang="fr-FR" sz="2600" b="1" dirty="0" err="1">
                <a:solidFill>
                  <a:srgbClr val="7030A0"/>
                </a:solidFill>
              </a:rPr>
              <a:t>activities</a:t>
            </a:r>
            <a:endParaRPr lang="fr-FR" sz="2600" b="1" dirty="0">
              <a:solidFill>
                <a:srgbClr val="7030A0"/>
              </a:solidFill>
            </a:endParaRPr>
          </a:p>
        </p:txBody>
      </p:sp>
      <p:pic>
        <p:nvPicPr>
          <p:cNvPr id="7" name="Picture 8" descr="Résultat de recherche d'images pour &quot;trait de peinture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86" y="4452694"/>
            <a:ext cx="2800352" cy="22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7200" y="4727153"/>
            <a:ext cx="2507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/>
              <a:t>New </a:t>
            </a:r>
            <a:r>
              <a:rPr lang="fr-FR" sz="2600" b="1" dirty="0" err="1"/>
              <a:t>rules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4666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Co-</a:t>
            </a:r>
            <a:r>
              <a:rPr lang="fr-FR" dirty="0" err="1"/>
              <a:t>create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5594" y="1752600"/>
            <a:ext cx="6645673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45" y="1196752"/>
            <a:ext cx="3477963" cy="4741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ésultat de recherche d'images pour &quot;tache peinture bleu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74" y="3429000"/>
            <a:ext cx="2833539" cy="28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3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Transform</a:t>
            </a:r>
            <a:r>
              <a:rPr lang="fr-FR" dirty="0"/>
              <a:t>!!!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73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971600" y="6164476"/>
            <a:ext cx="2507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>
                <a:solidFill>
                  <a:srgbClr val="00B050"/>
                </a:solidFill>
              </a:rPr>
              <a:t>Decide</a:t>
            </a:r>
            <a:endParaRPr lang="fr-FR" sz="26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5512094"/>
            <a:ext cx="3355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00B0F0"/>
                </a:solidFill>
              </a:rPr>
              <a:t>Respect </a:t>
            </a:r>
            <a:r>
              <a:rPr lang="fr-FR" sz="2600" b="1" dirty="0" err="1">
                <a:solidFill>
                  <a:srgbClr val="00B0F0"/>
                </a:solidFill>
              </a:rPr>
              <a:t>each</a:t>
            </a:r>
            <a:r>
              <a:rPr lang="fr-FR" sz="2600" b="1" dirty="0">
                <a:solidFill>
                  <a:srgbClr val="00B0F0"/>
                </a:solidFill>
              </a:rPr>
              <a:t> </a:t>
            </a:r>
            <a:r>
              <a:rPr lang="fr-FR" sz="2600" b="1" dirty="0" err="1">
                <a:solidFill>
                  <a:srgbClr val="00B0F0"/>
                </a:solidFill>
              </a:rPr>
              <a:t>other</a:t>
            </a:r>
            <a:endParaRPr lang="fr-FR" sz="2600" b="1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22297" y="4758722"/>
            <a:ext cx="2507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>
                <a:solidFill>
                  <a:srgbClr val="7030A0"/>
                </a:solidFill>
              </a:rPr>
              <a:t>Think</a:t>
            </a:r>
            <a:endParaRPr lang="fr-FR" sz="2600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66818" y="5251165"/>
            <a:ext cx="2507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Imagine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17917" y="6174328"/>
            <a:ext cx="2507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>
                <a:solidFill>
                  <a:srgbClr val="FF0000"/>
                </a:solidFill>
              </a:rPr>
              <a:t>Emancipate</a:t>
            </a:r>
            <a:endParaRPr lang="fr-FR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7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Spread!!!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8"/>
          <a:stretch/>
        </p:blipFill>
        <p:spPr bwMode="auto">
          <a:xfrm>
            <a:off x="25349" y="2171280"/>
            <a:ext cx="7687512" cy="4686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22078">
            <a:off x="5232030" y="1390905"/>
            <a:ext cx="3914795" cy="2672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6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ésultat de recherche d'images pour &quot;taches peintur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554" y="80628"/>
            <a:ext cx="676574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611560" y="2301863"/>
            <a:ext cx="8229600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b="1" dirty="0" err="1">
                <a:solidFill>
                  <a:schemeClr val="bg1"/>
                </a:solidFill>
              </a:rPr>
              <a:t>Thank</a:t>
            </a:r>
            <a:r>
              <a:rPr lang="fr-FR" sz="8000" b="1" dirty="0">
                <a:solidFill>
                  <a:schemeClr val="bg1"/>
                </a:solidFill>
              </a:rPr>
              <a:t> </a:t>
            </a:r>
            <a:r>
              <a:rPr lang="fr-FR" sz="8000" b="1" dirty="0" err="1">
                <a:solidFill>
                  <a:schemeClr val="bg1"/>
                </a:solidFill>
              </a:rPr>
              <a:t>you</a:t>
            </a:r>
            <a:r>
              <a:rPr lang="fr-FR" sz="8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014" y="4829959"/>
            <a:ext cx="441803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E36C0A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altLang="fr-FR" sz="66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@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943634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E36C0A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943634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  <a:sym typeface="Webdings" pitchFamily="18" charset="2"/>
              </a:rPr>
              <a:t>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latin typeface="Veteran Typewriter" pitchFamily="2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  <a:sym typeface="Webdings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326" y="6104310"/>
            <a:ext cx="4849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http://blog.ac-versailles.fr/classinnov/</a:t>
            </a:r>
          </a:p>
        </p:txBody>
      </p:sp>
      <p:sp>
        <p:nvSpPr>
          <p:cNvPr id="6" name="Rectangle 5"/>
          <p:cNvSpPr/>
          <p:nvPr/>
        </p:nvSpPr>
        <p:spPr>
          <a:xfrm>
            <a:off x="6874185" y="6021868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@</a:t>
            </a:r>
            <a:r>
              <a:rPr lang="fr-FR" sz="2400" dirty="0" err="1">
                <a:solidFill>
                  <a:srgbClr val="0070C0"/>
                </a:solidFill>
              </a:rPr>
              <a:t>classinnov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7" name="AutoShape 2" descr="Résultat de recherche d'images pour &quot;twitter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twitter&quot;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8792" y="4962361"/>
            <a:ext cx="1131640" cy="9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4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Move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8" y="1721083"/>
            <a:ext cx="9036496" cy="509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2330267" y="618448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B050"/>
                </a:solidFill>
              </a:rPr>
              <a:t>Chairs…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16016" y="5229200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0070C0"/>
                </a:solidFill>
              </a:rPr>
              <a:t>Postures…</a:t>
            </a:r>
          </a:p>
        </p:txBody>
      </p:sp>
      <p:sp>
        <p:nvSpPr>
          <p:cNvPr id="11" name="ZoneTexte 10"/>
          <p:cNvSpPr txBox="1"/>
          <p:nvPr/>
        </p:nvSpPr>
        <p:spPr>
          <a:xfrm rot="20767502">
            <a:off x="4732501" y="603899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</a:rPr>
              <a:t>Frontiers</a:t>
            </a:r>
            <a:r>
              <a:rPr lang="fr-FR" sz="2400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7068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Put in relation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75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bonds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" y="2877356"/>
            <a:ext cx="7078550" cy="3981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119">
            <a:off x="2517612" y="1323818"/>
            <a:ext cx="6533215" cy="3213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9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 de recherche d'images pour &quot;taches peintur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48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r>
              <a:rPr lang="fr-FR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endParaRPr lang="fr-FR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Résultat de recherche d'images pour &quot;flèche pein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691680" y="4653136"/>
            <a:ext cx="1008112" cy="124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331333"/>
            <a:ext cx="6048672" cy="544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49833"/>
            <a:ext cx="4822809" cy="3174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5496" y="594928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The </a:t>
            </a:r>
            <a:r>
              <a:rPr lang="en-GB" sz="2000" b="1" dirty="0">
                <a:solidFill>
                  <a:srgbClr val="7030A0"/>
                </a:solidFill>
              </a:rPr>
              <a:t>journalist intervenes </a:t>
            </a:r>
            <a:r>
              <a:rPr lang="fr-FR" sz="2000" b="1" dirty="0">
                <a:solidFill>
                  <a:srgbClr val="7030A0"/>
                </a:solidFill>
              </a:rPr>
              <a:t>in </a:t>
            </a:r>
            <a:r>
              <a:rPr lang="fr-FR" sz="2000" b="1" dirty="0" err="1">
                <a:solidFill>
                  <a:srgbClr val="7030A0"/>
                </a:solidFill>
              </a:rPr>
              <a:t>Seesaw</a:t>
            </a:r>
            <a:r>
              <a:rPr lang="fr-FR" sz="2000" b="1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3267211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</a:rPr>
              <a:t>The best pieces of work are published and commented</a:t>
            </a:r>
          </a:p>
        </p:txBody>
      </p:sp>
    </p:spTree>
    <p:extLst>
      <p:ext uri="{BB962C8B-B14F-4D97-AF65-F5344CB8AC3E}">
        <p14:creationId xmlns:p14="http://schemas.microsoft.com/office/powerpoint/2010/main" val="418081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" b="13078"/>
          <a:stretch/>
        </p:blipFill>
        <p:spPr>
          <a:xfrm rot="21259204">
            <a:off x="323528" y="2636912"/>
            <a:ext cx="3466728" cy="100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Résultat de recherche d'images pour &quot;trait de pein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324" y="5539629"/>
            <a:ext cx="2800352" cy="22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Share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8145">
            <a:off x="251233" y="3863258"/>
            <a:ext cx="5508104" cy="309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3202" y="1502884"/>
            <a:ext cx="3932056" cy="418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 rot="20961250">
            <a:off x="3027842" y="3166804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>
                <a:solidFill>
                  <a:schemeClr val="accent6">
                    <a:lumMod val="75000"/>
                  </a:schemeClr>
                </a:solidFill>
              </a:rPr>
              <a:t>Roles</a:t>
            </a:r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3648" y="4005064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7030A0"/>
                </a:solidFill>
              </a:rPr>
              <a:t>Books…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51380" y="5877272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/>
              <a:t>Files…</a:t>
            </a:r>
          </a:p>
        </p:txBody>
      </p:sp>
    </p:spTree>
    <p:extLst>
      <p:ext uri="{BB962C8B-B14F-4D97-AF65-F5344CB8AC3E}">
        <p14:creationId xmlns:p14="http://schemas.microsoft.com/office/powerpoint/2010/main" val="64114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Publish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" y="1281356"/>
            <a:ext cx="5738246" cy="322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9543">
            <a:off x="5115999" y="1318515"/>
            <a:ext cx="4161014" cy="271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341365"/>
            <a:ext cx="6884258" cy="254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Résultat de recherche d'images pour &quot;tache peinture bleu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8600" y="3343321"/>
            <a:ext cx="3510095" cy="34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3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3" y="1430216"/>
            <a:ext cx="5439828" cy="391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676" y="199847"/>
            <a:ext cx="7361351" cy="1143000"/>
          </a:xfrm>
        </p:spPr>
        <p:txBody>
          <a:bodyPr/>
          <a:lstStyle/>
          <a:p>
            <a:r>
              <a:rPr lang="fr-FR"/>
              <a:t>Break down </a:t>
            </a:r>
            <a:r>
              <a:rPr lang="fr-FR" dirty="0" err="1"/>
              <a:t>barriers</a:t>
            </a:r>
            <a:endParaRPr lang="fr-FR" dirty="0"/>
          </a:p>
        </p:txBody>
      </p:sp>
      <p:pic>
        <p:nvPicPr>
          <p:cNvPr id="3078" name="Picture 6" descr="Résultat de recherche d'images pour &quot;flèche pein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90669"/>
            <a:ext cx="1411772" cy="17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 rot="21249021">
            <a:off x="939107" y="5946132"/>
            <a:ext cx="4864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00B050"/>
                </a:solidFill>
              </a:rPr>
              <a:t>Inside/</a:t>
            </a:r>
            <a:r>
              <a:rPr lang="fr-FR" sz="2600" b="1" dirty="0" err="1">
                <a:solidFill>
                  <a:srgbClr val="00B050"/>
                </a:solidFill>
              </a:rPr>
              <a:t>outside</a:t>
            </a:r>
            <a:r>
              <a:rPr lang="fr-FR" sz="2600" b="1" dirty="0">
                <a:solidFill>
                  <a:srgbClr val="00B050"/>
                </a:solidFill>
              </a:rPr>
              <a:t> the </a:t>
            </a:r>
            <a:r>
              <a:rPr lang="fr-FR" sz="2600" b="1" dirty="0" err="1">
                <a:solidFill>
                  <a:srgbClr val="00B050"/>
                </a:solidFill>
              </a:rPr>
              <a:t>classroom</a:t>
            </a:r>
            <a:endParaRPr lang="fr-FR" sz="26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633" y="5346892"/>
            <a:ext cx="3600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FFC000"/>
                </a:solidFill>
              </a:rPr>
              <a:t>Notebook/</a:t>
            </a:r>
            <a:r>
              <a:rPr lang="fr-FR" sz="2600" b="1" dirty="0" err="1">
                <a:solidFill>
                  <a:srgbClr val="FFC000"/>
                </a:solidFill>
              </a:rPr>
              <a:t>tablet</a:t>
            </a:r>
            <a:endParaRPr lang="fr-FR" sz="2600" b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41024">
            <a:off x="4676144" y="2592552"/>
            <a:ext cx="5367991" cy="301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4211960" y="4683414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/>
              <a:t>Levels, classes</a:t>
            </a:r>
          </a:p>
        </p:txBody>
      </p:sp>
    </p:spTree>
    <p:extLst>
      <p:ext uri="{BB962C8B-B14F-4D97-AF65-F5344CB8AC3E}">
        <p14:creationId xmlns:p14="http://schemas.microsoft.com/office/powerpoint/2010/main" val="358067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Breaking</a:t>
            </a:r>
            <a:r>
              <a:rPr lang="fr-FR" dirty="0"/>
              <a:t> down </a:t>
            </a:r>
            <a:r>
              <a:rPr lang="fr-FR" dirty="0" err="1"/>
              <a:t>walls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88" y="1268760"/>
            <a:ext cx="8238738" cy="50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21249021">
            <a:off x="5760519" y="5748030"/>
            <a:ext cx="34925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00B0F0"/>
                </a:solidFill>
              </a:rPr>
              <a:t>The show </a:t>
            </a:r>
            <a:r>
              <a:rPr lang="fr-FR" sz="2600" b="1" dirty="0" err="1">
                <a:solidFill>
                  <a:srgbClr val="00B0F0"/>
                </a:solidFill>
              </a:rPr>
              <a:t>enters</a:t>
            </a:r>
            <a:r>
              <a:rPr lang="fr-FR" sz="2600" b="1" dirty="0">
                <a:solidFill>
                  <a:srgbClr val="00B0F0"/>
                </a:solidFill>
              </a:rPr>
              <a:t> the </a:t>
            </a:r>
            <a:r>
              <a:rPr lang="fr-FR" sz="2600" b="1" dirty="0" err="1">
                <a:solidFill>
                  <a:srgbClr val="00B0F0"/>
                </a:solidFill>
              </a:rPr>
              <a:t>classroom</a:t>
            </a:r>
            <a:endParaRPr lang="fr-FR" sz="2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589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pein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124</Words>
  <Application>Microsoft Office PowerPoint</Application>
  <PresentationFormat>Affichage à l'écran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Veteran Typewriter</vt:lpstr>
      <vt:lpstr>Webdings</vt:lpstr>
      <vt:lpstr>Thème peinture</vt:lpstr>
      <vt:lpstr>For an open, hybrid and creative pedagogy</vt:lpstr>
      <vt:lpstr>Move</vt:lpstr>
      <vt:lpstr>Put in relation</vt:lpstr>
      <vt:lpstr>Create bonds</vt:lpstr>
      <vt:lpstr>Create meaning</vt:lpstr>
      <vt:lpstr>Share</vt:lpstr>
      <vt:lpstr>Publish</vt:lpstr>
      <vt:lpstr>Break down barriers</vt:lpstr>
      <vt:lpstr>Breaking down walls</vt:lpstr>
      <vt:lpstr>Recenter</vt:lpstr>
      <vt:lpstr>Personalize </vt:lpstr>
      <vt:lpstr>Guide</vt:lpstr>
      <vt:lpstr>Help</vt:lpstr>
      <vt:lpstr>Extend</vt:lpstr>
      <vt:lpstr>Invent </vt:lpstr>
      <vt:lpstr>Co-create</vt:lpstr>
      <vt:lpstr>Transform!!!</vt:lpstr>
      <vt:lpstr>Spread!!!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Morzadec</dc:creator>
  <cp:lastModifiedBy>Cécile Morzadec</cp:lastModifiedBy>
  <cp:revision>58</cp:revision>
  <dcterms:created xsi:type="dcterms:W3CDTF">2017-03-12T10:27:34Z</dcterms:created>
  <dcterms:modified xsi:type="dcterms:W3CDTF">2017-10-17T12:59:22Z</dcterms:modified>
</cp:coreProperties>
</file>